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402" r:id="rId2"/>
    <p:sldId id="380" r:id="rId3"/>
    <p:sldId id="505" r:id="rId4"/>
    <p:sldId id="503" r:id="rId5"/>
    <p:sldId id="502" r:id="rId6"/>
    <p:sldId id="501" r:id="rId7"/>
    <p:sldId id="506" r:id="rId8"/>
    <p:sldId id="507" r:id="rId9"/>
    <p:sldId id="509" r:id="rId10"/>
    <p:sldId id="512" r:id="rId11"/>
    <p:sldId id="513" r:id="rId12"/>
    <p:sldId id="432" r:id="rId13"/>
    <p:sldId id="403" r:id="rId14"/>
    <p:sldId id="515" r:id="rId15"/>
    <p:sldId id="488" r:id="rId16"/>
    <p:sldId id="485" r:id="rId17"/>
    <p:sldId id="492" r:id="rId18"/>
    <p:sldId id="493" r:id="rId19"/>
    <p:sldId id="494" r:id="rId20"/>
    <p:sldId id="433" r:id="rId21"/>
    <p:sldId id="498" r:id="rId22"/>
    <p:sldId id="500" r:id="rId23"/>
    <p:sldId id="496" r:id="rId24"/>
    <p:sldId id="497" r:id="rId25"/>
    <p:sldId id="499" r:id="rId26"/>
    <p:sldId id="267" r:id="rId27"/>
  </p:sldIdLst>
  <p:sldSz cx="7772400" cy="10058400"/>
  <p:notesSz cx="6858000" cy="9144000"/>
  <p:embeddedFontLst>
    <p:embeddedFont>
      <p:font typeface="APLPapaTroll" panose="02000603000000000000" pitchFamily="2" charset="0"/>
      <p:regular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24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8DDDE"/>
    <a:srgbClr val="91A8D0"/>
    <a:srgbClr val="00B0F0"/>
    <a:srgbClr val="EAEA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94D524-BFB8-482B-BAC0-2BCD2108384D}" v="819" dt="2023-05-08T23:33:46.40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65" autoAdjust="0"/>
    <p:restoredTop sz="94660"/>
  </p:normalViewPr>
  <p:slideViewPr>
    <p:cSldViewPr snapToGrid="0" showGuides="1">
      <p:cViewPr varScale="1">
        <p:scale>
          <a:sx n="80" d="100"/>
          <a:sy n="80" d="100"/>
        </p:scale>
        <p:origin x="3144" y="200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675A55-E45A-5565-6DF2-3BE7106C2E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71550" y="1646133"/>
            <a:ext cx="5829300" cy="3501813"/>
          </a:xfrm>
        </p:spPr>
        <p:txBody>
          <a:bodyPr anchor="b"/>
          <a:lstStyle>
            <a:lvl1pPr algn="ctr">
              <a:defRPr sz="382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C27CD6F-4F9D-C9DB-264F-C7A1B7B167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1550" y="5282990"/>
            <a:ext cx="5829300" cy="2428451"/>
          </a:xfrm>
        </p:spPr>
        <p:txBody>
          <a:bodyPr/>
          <a:lstStyle>
            <a:lvl1pPr marL="0" indent="0" algn="ctr">
              <a:buNone/>
              <a:defRPr sz="1530"/>
            </a:lvl1pPr>
            <a:lvl2pPr marL="291465" indent="0" algn="ctr">
              <a:buNone/>
              <a:defRPr sz="1275"/>
            </a:lvl2pPr>
            <a:lvl3pPr marL="582930" indent="0" algn="ctr">
              <a:buNone/>
              <a:defRPr sz="1148"/>
            </a:lvl3pPr>
            <a:lvl4pPr marL="874395" indent="0" algn="ctr">
              <a:buNone/>
              <a:defRPr sz="1020"/>
            </a:lvl4pPr>
            <a:lvl5pPr marL="1165860" indent="0" algn="ctr">
              <a:buNone/>
              <a:defRPr sz="1020"/>
            </a:lvl5pPr>
            <a:lvl6pPr marL="1457325" indent="0" algn="ctr">
              <a:buNone/>
              <a:defRPr sz="1020"/>
            </a:lvl6pPr>
            <a:lvl7pPr marL="1748790" indent="0" algn="ctr">
              <a:buNone/>
              <a:defRPr sz="1020"/>
            </a:lvl7pPr>
            <a:lvl8pPr marL="2040255" indent="0" algn="ctr">
              <a:buNone/>
              <a:defRPr sz="1020"/>
            </a:lvl8pPr>
            <a:lvl9pPr marL="2331720" indent="0" algn="ctr">
              <a:buNone/>
              <a:defRPr sz="10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DFEE43-0CE3-400D-C0F1-4CE70F414B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1F99E-80A1-49CE-8040-862CE11B84A5}" type="datetimeFigureOut">
              <a:rPr lang="en-US" smtClean="0"/>
              <a:t>6/4/26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80F47F-784D-77E0-BABF-2EF7A08A63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B8F4E2-7429-ECA5-6A12-1D55DAF9B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A39B5-BFDC-4693-8389-C6ED127F7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715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F1613F-C393-D8DE-5908-2A0A79BE3D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6EF327D-FAF1-B1B8-186B-3D451391AC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C18528-7133-A1E3-4AB7-F7276FD5F6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1F99E-80A1-49CE-8040-862CE11B84A5}" type="datetimeFigureOut">
              <a:rPr lang="en-US" smtClean="0"/>
              <a:t>6/4/26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A409F6-6978-880B-7314-5D8FECFA5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F453A7-F9C3-253E-643E-06371BED8B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A39B5-BFDC-4693-8389-C6ED127F7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042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288F6BF-7B88-E71D-D1B5-7EEC75AE46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5562124" y="535518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F3F9DE-7938-45B6-76DC-9FF3755FEC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34353" y="535518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6A2804-2EF1-6C33-7F9F-A53EF06C94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1F99E-80A1-49CE-8040-862CE11B84A5}" type="datetimeFigureOut">
              <a:rPr lang="en-US" smtClean="0"/>
              <a:t>6/4/26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6ACD6C-EF6B-6199-D3F1-1D1775FEE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738623-C4F0-2998-3661-A28C9CCE1C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A39B5-BFDC-4693-8389-C6ED127F7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595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92F4F2-BB67-9185-1978-1F42309EE2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0E17B6-F755-986A-CF40-904FE5511F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B321EB-197D-24E3-1593-9847C803A0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1F99E-80A1-49CE-8040-862CE11B84A5}" type="datetimeFigureOut">
              <a:rPr lang="en-US" smtClean="0"/>
              <a:t>6/4/26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7633C6-89E5-9677-4D8F-F59030B761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8CA9E8-1B36-4692-EAB7-24C082C3B2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A39B5-BFDC-4693-8389-C6ED127F7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6081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18BAF1-6CF0-49F1-C4B9-AB9BBBD83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304" y="2507617"/>
            <a:ext cx="6703695" cy="4184014"/>
          </a:xfrm>
        </p:spPr>
        <p:txBody>
          <a:bodyPr anchor="b"/>
          <a:lstStyle>
            <a:lvl1pPr>
              <a:defRPr sz="382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B37A0F-203B-038F-E165-6FFB3E9886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0304" y="6731213"/>
            <a:ext cx="6703695" cy="2200274"/>
          </a:xfrm>
        </p:spPr>
        <p:txBody>
          <a:bodyPr/>
          <a:lstStyle>
            <a:lvl1pPr marL="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1pPr>
            <a:lvl2pPr marL="291465" indent="0">
              <a:buNone/>
              <a:defRPr sz="1275">
                <a:solidFill>
                  <a:schemeClr val="tx1">
                    <a:tint val="75000"/>
                  </a:schemeClr>
                </a:solidFill>
              </a:defRPr>
            </a:lvl2pPr>
            <a:lvl3pPr marL="582930" indent="0">
              <a:buNone/>
              <a:defRPr sz="1148">
                <a:solidFill>
                  <a:schemeClr val="tx1">
                    <a:tint val="75000"/>
                  </a:schemeClr>
                </a:solidFill>
              </a:defRPr>
            </a:lvl3pPr>
            <a:lvl4pPr marL="874395" indent="0">
              <a:buNone/>
              <a:defRPr sz="1020">
                <a:solidFill>
                  <a:schemeClr val="tx1">
                    <a:tint val="75000"/>
                  </a:schemeClr>
                </a:solidFill>
              </a:defRPr>
            </a:lvl4pPr>
            <a:lvl5pPr marL="1165860" indent="0">
              <a:buNone/>
              <a:defRPr sz="1020">
                <a:solidFill>
                  <a:schemeClr val="tx1">
                    <a:tint val="75000"/>
                  </a:schemeClr>
                </a:solidFill>
              </a:defRPr>
            </a:lvl5pPr>
            <a:lvl6pPr marL="1457325" indent="0">
              <a:buNone/>
              <a:defRPr sz="1020">
                <a:solidFill>
                  <a:schemeClr val="tx1">
                    <a:tint val="75000"/>
                  </a:schemeClr>
                </a:solidFill>
              </a:defRPr>
            </a:lvl6pPr>
            <a:lvl7pPr marL="1748790" indent="0">
              <a:buNone/>
              <a:defRPr sz="1020">
                <a:solidFill>
                  <a:schemeClr val="tx1">
                    <a:tint val="75000"/>
                  </a:schemeClr>
                </a:solidFill>
              </a:defRPr>
            </a:lvl7pPr>
            <a:lvl8pPr marL="2040255" indent="0">
              <a:buNone/>
              <a:defRPr sz="1020">
                <a:solidFill>
                  <a:schemeClr val="tx1">
                    <a:tint val="75000"/>
                  </a:schemeClr>
                </a:solidFill>
              </a:defRPr>
            </a:lvl8pPr>
            <a:lvl9pPr marL="2331720" indent="0">
              <a:buNone/>
              <a:defRPr sz="10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D6F5B0-D660-AF0A-630A-28AB45FC52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1F99E-80A1-49CE-8040-862CE11B84A5}" type="datetimeFigureOut">
              <a:rPr lang="en-US" smtClean="0"/>
              <a:t>6/4/26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D53F40-A051-161F-0ABF-E527138913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62F0D8-6C1C-B932-1F97-700D20298F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A39B5-BFDC-4693-8389-C6ED127F7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646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EAD575-B8C8-9F44-9E56-20A1707C71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1FAA06-E50B-3A08-9B0C-29AE5440F8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9B67E4-8858-AA51-CE5B-9780078BF6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A03155-EDD6-E6DF-878C-D74480A0A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1F99E-80A1-49CE-8040-862CE11B84A5}" type="datetimeFigureOut">
              <a:rPr lang="en-US" smtClean="0"/>
              <a:t>6/4/26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7EBCC1-097C-EF4E-D50A-B455DFB91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697075-C4BC-4CC0-F259-E8B75D591E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A39B5-BFDC-4693-8389-C6ED127F7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2385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0C2FD-DEA7-629E-4058-259835553D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5" y="535518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3DBA24-DA19-902B-3CA8-F36950C675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1530" b="1"/>
            </a:lvl1pPr>
            <a:lvl2pPr marL="291465" indent="0">
              <a:buNone/>
              <a:defRPr sz="1275" b="1"/>
            </a:lvl2pPr>
            <a:lvl3pPr marL="582930" indent="0">
              <a:buNone/>
              <a:defRPr sz="1148" b="1"/>
            </a:lvl3pPr>
            <a:lvl4pPr marL="874395" indent="0">
              <a:buNone/>
              <a:defRPr sz="1020" b="1"/>
            </a:lvl4pPr>
            <a:lvl5pPr marL="1165860" indent="0">
              <a:buNone/>
              <a:defRPr sz="1020" b="1"/>
            </a:lvl5pPr>
            <a:lvl6pPr marL="1457325" indent="0">
              <a:buNone/>
              <a:defRPr sz="1020" b="1"/>
            </a:lvl6pPr>
            <a:lvl7pPr marL="1748790" indent="0">
              <a:buNone/>
              <a:defRPr sz="1020" b="1"/>
            </a:lvl7pPr>
            <a:lvl8pPr marL="2040255" indent="0">
              <a:buNone/>
              <a:defRPr sz="1020" b="1"/>
            </a:lvl8pPr>
            <a:lvl9pPr marL="2331720" indent="0">
              <a:buNone/>
              <a:defRPr sz="10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2D56F8-837A-6B21-D360-0068EF90C9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806FABA-2ACE-25C0-C230-A3C2AB7D45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1530" b="1"/>
            </a:lvl1pPr>
            <a:lvl2pPr marL="291465" indent="0">
              <a:buNone/>
              <a:defRPr sz="1275" b="1"/>
            </a:lvl2pPr>
            <a:lvl3pPr marL="582930" indent="0">
              <a:buNone/>
              <a:defRPr sz="1148" b="1"/>
            </a:lvl3pPr>
            <a:lvl4pPr marL="874395" indent="0">
              <a:buNone/>
              <a:defRPr sz="1020" b="1"/>
            </a:lvl4pPr>
            <a:lvl5pPr marL="1165860" indent="0">
              <a:buNone/>
              <a:defRPr sz="1020" b="1"/>
            </a:lvl5pPr>
            <a:lvl6pPr marL="1457325" indent="0">
              <a:buNone/>
              <a:defRPr sz="1020" b="1"/>
            </a:lvl6pPr>
            <a:lvl7pPr marL="1748790" indent="0">
              <a:buNone/>
              <a:defRPr sz="1020" b="1"/>
            </a:lvl7pPr>
            <a:lvl8pPr marL="2040255" indent="0">
              <a:buNone/>
              <a:defRPr sz="1020" b="1"/>
            </a:lvl8pPr>
            <a:lvl9pPr marL="2331720" indent="0">
              <a:buNone/>
              <a:defRPr sz="10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6C6F9C4-0EB8-7225-9831-EE7981ED0D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C874CF4-50AB-97D0-8882-8D962E7B9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1F99E-80A1-49CE-8040-862CE11B84A5}" type="datetimeFigureOut">
              <a:rPr lang="en-US" smtClean="0"/>
              <a:t>6/4/26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C043092-CC06-8D8A-8130-B093D1F53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23DFF49-BD5B-D256-3281-F38E314FF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A39B5-BFDC-4693-8389-C6ED127F7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534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FFB769-47BA-D7A2-F696-9893A39BD9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FF4E5F2-5C6A-AD17-8636-AAD34DF71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1F99E-80A1-49CE-8040-862CE11B84A5}" type="datetimeFigureOut">
              <a:rPr lang="en-US" smtClean="0"/>
              <a:t>6/4/26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F09B29-F7A2-CCDF-3705-6CA9BC54FE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2D9E88-56F1-5540-9B33-3874B16C52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A39B5-BFDC-4693-8389-C6ED127F7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854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9288ED5-379D-A48C-F337-A6037EEF2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1F99E-80A1-49CE-8040-862CE11B84A5}" type="datetimeFigureOut">
              <a:rPr lang="en-US" smtClean="0"/>
              <a:t>6/4/26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1337E99-7AB4-120C-58B8-CB1261D840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4A5B94-C943-7FDA-6CD8-27F543EDB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A39B5-BFDC-4693-8389-C6ED127F7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133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E055D4-718E-CBED-87BC-2DD9CA0820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6" y="670560"/>
            <a:ext cx="2506801" cy="2346960"/>
          </a:xfrm>
        </p:spPr>
        <p:txBody>
          <a:bodyPr anchor="b"/>
          <a:lstStyle>
            <a:lvl1pPr>
              <a:defRPr sz="20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35CB1F-C636-121F-E858-4336E2DFA4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4282" y="1448225"/>
            <a:ext cx="3934778" cy="7147983"/>
          </a:xfrm>
        </p:spPr>
        <p:txBody>
          <a:bodyPr/>
          <a:lstStyle>
            <a:lvl1pPr>
              <a:defRPr sz="2040"/>
            </a:lvl1pPr>
            <a:lvl2pPr>
              <a:defRPr sz="1785"/>
            </a:lvl2pPr>
            <a:lvl3pPr>
              <a:defRPr sz="1530"/>
            </a:lvl3pPr>
            <a:lvl4pPr>
              <a:defRPr sz="1275"/>
            </a:lvl4pPr>
            <a:lvl5pPr>
              <a:defRPr sz="1275"/>
            </a:lvl5pPr>
            <a:lvl6pPr>
              <a:defRPr sz="1275"/>
            </a:lvl6pPr>
            <a:lvl7pPr>
              <a:defRPr sz="1275"/>
            </a:lvl7pPr>
            <a:lvl8pPr>
              <a:defRPr sz="1275"/>
            </a:lvl8pPr>
            <a:lvl9pPr>
              <a:defRPr sz="127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04B30B-5361-430A-B752-0D8A9B5632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5366" y="3017521"/>
            <a:ext cx="2506801" cy="5590329"/>
          </a:xfrm>
        </p:spPr>
        <p:txBody>
          <a:bodyPr/>
          <a:lstStyle>
            <a:lvl1pPr marL="0" indent="0">
              <a:buNone/>
              <a:defRPr sz="1020"/>
            </a:lvl1pPr>
            <a:lvl2pPr marL="291465" indent="0">
              <a:buNone/>
              <a:defRPr sz="893"/>
            </a:lvl2pPr>
            <a:lvl3pPr marL="582930" indent="0">
              <a:buNone/>
              <a:defRPr sz="765"/>
            </a:lvl3pPr>
            <a:lvl4pPr marL="874395" indent="0">
              <a:buNone/>
              <a:defRPr sz="638"/>
            </a:lvl4pPr>
            <a:lvl5pPr marL="1165860" indent="0">
              <a:buNone/>
              <a:defRPr sz="638"/>
            </a:lvl5pPr>
            <a:lvl6pPr marL="1457325" indent="0">
              <a:buNone/>
              <a:defRPr sz="638"/>
            </a:lvl6pPr>
            <a:lvl7pPr marL="1748790" indent="0">
              <a:buNone/>
              <a:defRPr sz="638"/>
            </a:lvl7pPr>
            <a:lvl8pPr marL="2040255" indent="0">
              <a:buNone/>
              <a:defRPr sz="638"/>
            </a:lvl8pPr>
            <a:lvl9pPr marL="2331720" indent="0">
              <a:buNone/>
              <a:defRPr sz="63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8CFE51-62E3-0EDA-13BF-07BBFA1824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1F99E-80A1-49CE-8040-862CE11B84A5}" type="datetimeFigureOut">
              <a:rPr lang="en-US" smtClean="0"/>
              <a:t>6/4/26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336B29-CE97-0ED3-F718-6994A595D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4331F8-AA0F-C391-C634-E60FD6467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A39B5-BFDC-4693-8389-C6ED127F7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406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7BD38D-73C4-AC48-6917-6CADDCCE2F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6" y="670560"/>
            <a:ext cx="2506801" cy="2346960"/>
          </a:xfrm>
        </p:spPr>
        <p:txBody>
          <a:bodyPr anchor="b"/>
          <a:lstStyle>
            <a:lvl1pPr>
              <a:defRPr sz="20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1F22D1B-ACE6-234D-32DD-E17397E612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304282" y="1448225"/>
            <a:ext cx="3934778" cy="7147983"/>
          </a:xfrm>
        </p:spPr>
        <p:txBody>
          <a:bodyPr/>
          <a:lstStyle>
            <a:lvl1pPr marL="0" indent="0">
              <a:buNone/>
              <a:defRPr sz="2040"/>
            </a:lvl1pPr>
            <a:lvl2pPr marL="291465" indent="0">
              <a:buNone/>
              <a:defRPr sz="1785"/>
            </a:lvl2pPr>
            <a:lvl3pPr marL="582930" indent="0">
              <a:buNone/>
              <a:defRPr sz="1530"/>
            </a:lvl3pPr>
            <a:lvl4pPr marL="874395" indent="0">
              <a:buNone/>
              <a:defRPr sz="1275"/>
            </a:lvl4pPr>
            <a:lvl5pPr marL="1165860" indent="0">
              <a:buNone/>
              <a:defRPr sz="1275"/>
            </a:lvl5pPr>
            <a:lvl6pPr marL="1457325" indent="0">
              <a:buNone/>
              <a:defRPr sz="1275"/>
            </a:lvl6pPr>
            <a:lvl7pPr marL="1748790" indent="0">
              <a:buNone/>
              <a:defRPr sz="1275"/>
            </a:lvl7pPr>
            <a:lvl8pPr marL="2040255" indent="0">
              <a:buNone/>
              <a:defRPr sz="1275"/>
            </a:lvl8pPr>
            <a:lvl9pPr marL="2331720" indent="0">
              <a:buNone/>
              <a:defRPr sz="1275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B7A84A-4FFA-0AE0-679A-66F4509FF6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5366" y="3017521"/>
            <a:ext cx="2506801" cy="5590329"/>
          </a:xfrm>
        </p:spPr>
        <p:txBody>
          <a:bodyPr/>
          <a:lstStyle>
            <a:lvl1pPr marL="0" indent="0">
              <a:buNone/>
              <a:defRPr sz="1020"/>
            </a:lvl1pPr>
            <a:lvl2pPr marL="291465" indent="0">
              <a:buNone/>
              <a:defRPr sz="893"/>
            </a:lvl2pPr>
            <a:lvl3pPr marL="582930" indent="0">
              <a:buNone/>
              <a:defRPr sz="765"/>
            </a:lvl3pPr>
            <a:lvl4pPr marL="874395" indent="0">
              <a:buNone/>
              <a:defRPr sz="638"/>
            </a:lvl4pPr>
            <a:lvl5pPr marL="1165860" indent="0">
              <a:buNone/>
              <a:defRPr sz="638"/>
            </a:lvl5pPr>
            <a:lvl6pPr marL="1457325" indent="0">
              <a:buNone/>
              <a:defRPr sz="638"/>
            </a:lvl6pPr>
            <a:lvl7pPr marL="1748790" indent="0">
              <a:buNone/>
              <a:defRPr sz="638"/>
            </a:lvl7pPr>
            <a:lvl8pPr marL="2040255" indent="0">
              <a:buNone/>
              <a:defRPr sz="638"/>
            </a:lvl8pPr>
            <a:lvl9pPr marL="2331720" indent="0">
              <a:buNone/>
              <a:defRPr sz="63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73D04-3806-D05C-06CA-06D7877FD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1F99E-80A1-49CE-8040-862CE11B84A5}" type="datetimeFigureOut">
              <a:rPr lang="en-US" smtClean="0"/>
              <a:t>6/4/26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018472-4BD0-4589-335E-EA4D3A46E9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5450E0-EEB1-2AFF-0DB8-FF3259E6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A39B5-BFDC-4693-8389-C6ED127F7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76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4F18DF5-D719-DB3D-1429-6804FD54F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53" y="535518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9A1A15-AB98-AEF5-604E-507F5DD4C9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82FA89-6D85-6B77-1581-5663462035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34353" y="9322648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11F99E-80A1-49CE-8040-862CE11B84A5}" type="datetimeFigureOut">
              <a:rPr lang="en-US" smtClean="0"/>
              <a:t>6/4/26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8473D1-EF13-EAA2-1701-C1D4DDFDD5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74608" y="9322648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AD07F6-D7E6-E3B2-DD13-E767CE0C4C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89258" y="9322648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0A39B5-BFDC-4693-8389-C6ED127F7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140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582930" rtl="0" eaLnBrk="1" latinLnBrk="0" hangingPunct="1">
        <a:lnSpc>
          <a:spcPct val="90000"/>
        </a:lnSpc>
        <a:spcBef>
          <a:spcPct val="0"/>
        </a:spcBef>
        <a:buNone/>
        <a:defRPr sz="28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5733" indent="-145733" algn="l" defTabSz="582930" rtl="0" eaLnBrk="1" latinLnBrk="0" hangingPunct="1">
        <a:lnSpc>
          <a:spcPct val="90000"/>
        </a:lnSpc>
        <a:spcBef>
          <a:spcPts val="638"/>
        </a:spcBef>
        <a:buFont typeface="Arial" panose="020B0604020202020204" pitchFamily="34" charset="0"/>
        <a:buChar char="•"/>
        <a:defRPr sz="1785" kern="1200">
          <a:solidFill>
            <a:schemeClr val="tx1"/>
          </a:solidFill>
          <a:latin typeface="+mn-lt"/>
          <a:ea typeface="+mn-ea"/>
          <a:cs typeface="+mn-cs"/>
        </a:defRPr>
      </a:lvl1pPr>
      <a:lvl2pPr marL="43719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2866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275" kern="1200">
          <a:solidFill>
            <a:schemeClr val="tx1"/>
          </a:solidFill>
          <a:latin typeface="+mn-lt"/>
          <a:ea typeface="+mn-ea"/>
          <a:cs typeface="+mn-cs"/>
        </a:defRPr>
      </a:lvl3pPr>
      <a:lvl4pPr marL="102012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4pPr>
      <a:lvl5pPr marL="131159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5pPr>
      <a:lvl6pPr marL="160305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6pPr>
      <a:lvl7pPr marL="189452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7pPr>
      <a:lvl8pPr marL="218598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8pPr>
      <a:lvl9pPr marL="247745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1pPr>
      <a:lvl2pPr marL="29146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2pPr>
      <a:lvl3pPr marL="58293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3pPr>
      <a:lvl4pPr marL="87439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4pPr>
      <a:lvl5pPr marL="116586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5pPr>
      <a:lvl6pPr marL="145732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6pPr>
      <a:lvl7pPr marL="174879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7pPr>
      <a:lvl8pPr marL="204025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3.png"/><Relationship Id="rId18" Type="http://schemas.openxmlformats.org/officeDocument/2006/relationships/hyperlink" Target="http://www.instagram.com/musiccitycounselor" TargetMode="Externa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hyperlink" Target="mailto:%22mailto:laura@musiccityounselor.com%22" TargetMode="External"/><Relationship Id="rId17" Type="http://schemas.openxmlformats.org/officeDocument/2006/relationships/image" Target="../media/image5.png"/><Relationship Id="rId2" Type="http://schemas.openxmlformats.org/officeDocument/2006/relationships/tags" Target="../tags/tag2.xml"/><Relationship Id="rId16" Type="http://schemas.openxmlformats.org/officeDocument/2006/relationships/hyperlink" Target="http://www.facebook.com/musiccitycounselor" TargetMode="External"/><Relationship Id="rId20" Type="http://schemas.openxmlformats.org/officeDocument/2006/relationships/hyperlink" Target="http://www.counselorcollab.com/" TargetMode="Externa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2.png"/><Relationship Id="rId5" Type="http://schemas.openxmlformats.org/officeDocument/2006/relationships/tags" Target="../tags/tag5.xml"/><Relationship Id="rId15" Type="http://schemas.openxmlformats.org/officeDocument/2006/relationships/image" Target="../media/image4.png"/><Relationship Id="rId10" Type="http://schemas.openxmlformats.org/officeDocument/2006/relationships/hyperlink" Target="http://www.teacherspayteachers.com/store/music-city-counselor" TargetMode="External"/><Relationship Id="rId19" Type="http://schemas.openxmlformats.org/officeDocument/2006/relationships/image" Target="../media/image6.png"/><Relationship Id="rId4" Type="http://schemas.openxmlformats.org/officeDocument/2006/relationships/tags" Target="../tags/tag4.xml"/><Relationship Id="rId9" Type="http://schemas.openxmlformats.org/officeDocument/2006/relationships/image" Target="../media/image1.png"/><Relationship Id="rId14" Type="http://schemas.openxmlformats.org/officeDocument/2006/relationships/hyperlink" Target="http://www.musiccitycounselor.com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hyperlink" Target="https://www.teacherspayteachers.com/Store/Bricks-And-Border" TargetMode="External"/><Relationship Id="rId18" Type="http://schemas.openxmlformats.org/officeDocument/2006/relationships/image" Target="../media/image36.png"/><Relationship Id="rId3" Type="http://schemas.openxmlformats.org/officeDocument/2006/relationships/tags" Target="../tags/tag12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33.png"/><Relationship Id="rId17" Type="http://schemas.openxmlformats.org/officeDocument/2006/relationships/hyperlink" Target="https://www.teacherspayteachers.com/Store/A-Primary-Kind-Of-Life" TargetMode="External"/><Relationship Id="rId2" Type="http://schemas.openxmlformats.org/officeDocument/2006/relationships/tags" Target="../tags/tag11.xml"/><Relationship Id="rId16" Type="http://schemas.openxmlformats.org/officeDocument/2006/relationships/image" Target="../media/image35.png"/><Relationship Id="rId20" Type="http://schemas.openxmlformats.org/officeDocument/2006/relationships/image" Target="../media/image37.png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hyperlink" Target="https://www.teacherspayteachers.com/Store/Sarah-Pecorino-Illustration" TargetMode="External"/><Relationship Id="rId5" Type="http://schemas.openxmlformats.org/officeDocument/2006/relationships/tags" Target="../tags/tag14.xml"/><Relationship Id="rId15" Type="http://schemas.openxmlformats.org/officeDocument/2006/relationships/hyperlink" Target="https://www.teacherspayteachers.com/Store/Creating4-The-Classroom" TargetMode="External"/><Relationship Id="rId10" Type="http://schemas.openxmlformats.org/officeDocument/2006/relationships/image" Target="../media/image32.png"/><Relationship Id="rId19" Type="http://schemas.openxmlformats.org/officeDocument/2006/relationships/hyperlink" Target="https://www.teacherspayteachers.com/Store/Amy-Groesbeck" TargetMode="External"/><Relationship Id="rId4" Type="http://schemas.openxmlformats.org/officeDocument/2006/relationships/tags" Target="../tags/tag13.xml"/><Relationship Id="rId9" Type="http://schemas.openxmlformats.org/officeDocument/2006/relationships/hyperlink" Target="https://www.teacherspayteachers.com/Store/Educlips" TargetMode="External"/><Relationship Id="rId1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hlinkClick r:id="rId10"/>
            <a:extLst>
              <a:ext uri="{FF2B5EF4-FFF2-40B4-BE49-F238E27FC236}">
                <a16:creationId xmlns:a16="http://schemas.microsoft.com/office/drawing/2014/main" id="{93BD9BF7-0B85-3DC9-91BE-57731D73BD6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75816" y="6945993"/>
            <a:ext cx="1443494" cy="1443494"/>
          </a:xfrm>
          <a:prstGeom prst="rect">
            <a:avLst/>
          </a:prstGeom>
        </p:spPr>
      </p:pic>
      <p:pic>
        <p:nvPicPr>
          <p:cNvPr id="32" name="Picture 31">
            <a:hlinkClick r:id="rId12"/>
            <a:extLst>
              <a:ext uri="{FF2B5EF4-FFF2-40B4-BE49-F238E27FC236}">
                <a16:creationId xmlns:a16="http://schemas.microsoft.com/office/drawing/2014/main" id="{1948294B-AAF8-4A0A-965E-2D0D050BFFE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94598" y="6945993"/>
            <a:ext cx="1443495" cy="1443495"/>
          </a:xfrm>
          <a:prstGeom prst="rect">
            <a:avLst/>
          </a:prstGeom>
        </p:spPr>
      </p:pic>
      <p:pic>
        <p:nvPicPr>
          <p:cNvPr id="34" name="Picture 33">
            <a:hlinkClick r:id="rId14"/>
            <a:extLst>
              <a:ext uri="{FF2B5EF4-FFF2-40B4-BE49-F238E27FC236}">
                <a16:creationId xmlns:a16="http://schemas.microsoft.com/office/drawing/2014/main" id="{4F7A44F8-D375-478B-A5A9-C2D77387F20F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1722" y="6963824"/>
            <a:ext cx="1443496" cy="1443496"/>
          </a:xfrm>
          <a:prstGeom prst="rect">
            <a:avLst/>
          </a:prstGeom>
        </p:spPr>
      </p:pic>
      <p:pic>
        <p:nvPicPr>
          <p:cNvPr id="28" name="Picture 27">
            <a:hlinkClick r:id="rId16"/>
            <a:extLst>
              <a:ext uri="{FF2B5EF4-FFF2-40B4-BE49-F238E27FC236}">
                <a16:creationId xmlns:a16="http://schemas.microsoft.com/office/drawing/2014/main" id="{0CB8A70A-BD39-4BDD-AD3E-67A2E04AE348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4307" y="6936763"/>
            <a:ext cx="1443496" cy="1443496"/>
          </a:xfrm>
          <a:prstGeom prst="rect">
            <a:avLst/>
          </a:prstGeom>
        </p:spPr>
      </p:pic>
      <p:pic>
        <p:nvPicPr>
          <p:cNvPr id="36" name="Picture 35">
            <a:hlinkClick r:id="rId18"/>
            <a:extLst>
              <a:ext uri="{FF2B5EF4-FFF2-40B4-BE49-F238E27FC236}">
                <a16:creationId xmlns:a16="http://schemas.microsoft.com/office/drawing/2014/main" id="{D9671B43-56A8-2C48-8185-DCA75A5F5106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51141" y="6942919"/>
            <a:ext cx="1443496" cy="144349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5B40BDA-B7AE-B59A-C4AE-3B2BC43AB679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88251" y="9145523"/>
            <a:ext cx="6986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  <a:hlinkClick r:id="rId14"/>
              </a:rPr>
              <a:t>www.musiccitycounselor.com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A4F04D8-C0AB-38EC-D936-3429C04A5E60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982380" y="9504140"/>
            <a:ext cx="6902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  <a:hlinkClick r:id="rId20"/>
              </a:rPr>
              <a:t>www.counselorcollab.com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553489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88935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5116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55021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81617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28E7C1B-C7B0-D4E8-0E96-9F717E2351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7965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40045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37157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00395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86589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5450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96342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38905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5937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31905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45684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05223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89557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hlinkClick r:id="rId9"/>
            <a:extLst>
              <a:ext uri="{FF2B5EF4-FFF2-40B4-BE49-F238E27FC236}">
                <a16:creationId xmlns:a16="http://schemas.microsoft.com/office/drawing/2014/main" id="{AAF6A447-3A3F-FE24-7BDC-65D3F47CD4F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60" y="9001566"/>
            <a:ext cx="801977" cy="783590"/>
          </a:xfrm>
          <a:prstGeom prst="rect">
            <a:avLst/>
          </a:prstGeom>
        </p:spPr>
      </p:pic>
      <p:pic>
        <p:nvPicPr>
          <p:cNvPr id="8" name="Picture 7">
            <a:hlinkClick r:id="rId11"/>
            <a:extLst>
              <a:ext uri="{FF2B5EF4-FFF2-40B4-BE49-F238E27FC236}">
                <a16:creationId xmlns:a16="http://schemas.microsoft.com/office/drawing/2014/main" id="{88832EC7-C11D-DFA8-0D2C-F08531D6974C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877" y="8994184"/>
            <a:ext cx="844168" cy="823662"/>
          </a:xfrm>
          <a:prstGeom prst="rect">
            <a:avLst/>
          </a:prstGeom>
        </p:spPr>
      </p:pic>
      <p:pic>
        <p:nvPicPr>
          <p:cNvPr id="9" name="Picture 8">
            <a:hlinkClick r:id="rId13"/>
            <a:extLst>
              <a:ext uri="{FF2B5EF4-FFF2-40B4-BE49-F238E27FC236}">
                <a16:creationId xmlns:a16="http://schemas.microsoft.com/office/drawing/2014/main" id="{7E98C355-3CBF-797A-982B-6833201C5595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153" y="8995203"/>
            <a:ext cx="805638" cy="786067"/>
          </a:xfrm>
          <a:prstGeom prst="rect">
            <a:avLst/>
          </a:prstGeom>
        </p:spPr>
      </p:pic>
      <p:pic>
        <p:nvPicPr>
          <p:cNvPr id="14" name="Picture 13">
            <a:hlinkClick r:id="rId15"/>
            <a:extLst>
              <a:ext uri="{FF2B5EF4-FFF2-40B4-BE49-F238E27FC236}">
                <a16:creationId xmlns:a16="http://schemas.microsoft.com/office/drawing/2014/main" id="{D334ACA2-3696-5286-4197-3F740ABDDB61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2898" y="8983419"/>
            <a:ext cx="805638" cy="785700"/>
          </a:xfrm>
          <a:prstGeom prst="rect">
            <a:avLst/>
          </a:prstGeom>
        </p:spPr>
      </p:pic>
      <p:pic>
        <p:nvPicPr>
          <p:cNvPr id="17" name="Picture 16">
            <a:hlinkClick r:id="rId17"/>
            <a:extLst>
              <a:ext uri="{FF2B5EF4-FFF2-40B4-BE49-F238E27FC236}">
                <a16:creationId xmlns:a16="http://schemas.microsoft.com/office/drawing/2014/main" id="{380AF5C7-0FC9-8073-05E8-800DCE0DF9E2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95" y="9009031"/>
            <a:ext cx="796285" cy="823662"/>
          </a:xfrm>
          <a:prstGeom prst="rect">
            <a:avLst/>
          </a:prstGeom>
        </p:spPr>
      </p:pic>
      <p:pic>
        <p:nvPicPr>
          <p:cNvPr id="18" name="Picture 17">
            <a:hlinkClick r:id="rId19"/>
            <a:extLst>
              <a:ext uri="{FF2B5EF4-FFF2-40B4-BE49-F238E27FC236}">
                <a16:creationId xmlns:a16="http://schemas.microsoft.com/office/drawing/2014/main" id="{DE94AB20-7785-CF3F-ADED-B1851E6AF59A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7514" y="9010499"/>
            <a:ext cx="804183" cy="783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2706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96178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61915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83363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76018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E0C03376-8B13-47E8-AD28-2541779DD1D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89653" y="1056639"/>
            <a:ext cx="7410027" cy="955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Dear Caregivers,</a:t>
            </a:r>
          </a:p>
          <a:p>
            <a:endParaRPr lang="en-US" sz="15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On September 24</a:t>
            </a:r>
            <a:r>
              <a:rPr lang="en-US" sz="15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</a:t>
            </a:r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, 2023, I will be teaching a very important lesson to our 4</a:t>
            </a:r>
            <a:r>
              <a:rPr lang="en-US" sz="15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</a:t>
            </a:r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 grade boys. I will be teaching them all about puberty and the changes that happen in their bodies and brains during this exciting time. In a developmentally appropriate, interactive, (and fun!) way, our boys will learn about 7 things to expect during puberty:</a:t>
            </a:r>
          </a:p>
          <a:p>
            <a:endParaRPr lang="en-US" sz="15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To get stinky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To get oily skin and pimples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To grow taller and gain weight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To have a lower voice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To grow hair in new places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To have mood swings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Changes in private parts</a:t>
            </a:r>
          </a:p>
          <a:p>
            <a:pPr marL="342900" indent="-342900">
              <a:buFont typeface="+mj-lt"/>
              <a:buAutoNum type="arabicPeriod"/>
            </a:pPr>
            <a:endParaRPr lang="en-US" sz="15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Students will learn everything they need to know to take care of themselves, stay fresh and clean, and experience puberty with confidence! </a:t>
            </a:r>
          </a:p>
          <a:p>
            <a:endParaRPr lang="en-US" sz="15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If you have any questions or suggestions for me, feel free to reach out any time! I’d love to chat with you!</a:t>
            </a:r>
          </a:p>
          <a:p>
            <a:endParaRPr lang="en-US" sz="15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Best,</a:t>
            </a:r>
          </a:p>
          <a:p>
            <a:endParaRPr lang="en-US" sz="15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Laura Oathout, M.Ed.</a:t>
            </a:r>
          </a:p>
          <a:p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School Counselor</a:t>
            </a:r>
          </a:p>
          <a:p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Fairview Elementary School</a:t>
            </a:r>
          </a:p>
          <a:p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(615) 232-4232, ext. 302</a:t>
            </a:r>
          </a:p>
          <a:p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laura.oathout@wcs.edu</a:t>
            </a:r>
          </a:p>
          <a:p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         </a:t>
            </a:r>
          </a:p>
          <a:p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        ----------------------------------------------------------------------------------------</a:t>
            </a:r>
          </a:p>
          <a:p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Please sign and return the bottom half of this form to your child’s school counselor by September 20</a:t>
            </a:r>
            <a:r>
              <a:rPr lang="en-US" sz="15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</a:t>
            </a:r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, 2023. </a:t>
            </a:r>
          </a:p>
          <a:p>
            <a:endParaRPr lang="en-US" sz="15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____ YES, I give my child permission to attend the puberty for boys lesson.</a:t>
            </a:r>
          </a:p>
          <a:p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____ NO, I do NOT give my child permission to attend the puberty for boys lesson.</a:t>
            </a:r>
          </a:p>
          <a:p>
            <a:endParaRPr lang="en-US" sz="15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Child’s Name: __________________ </a:t>
            </a:r>
          </a:p>
          <a:p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Caregiver Signature: __________________</a:t>
            </a:r>
          </a:p>
          <a:p>
            <a:endParaRPr lang="en-US" sz="15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pPr marL="342900" indent="-342900">
              <a:buFont typeface="+mj-lt"/>
              <a:buAutoNum type="arabicPeriod"/>
            </a:pPr>
            <a:endParaRPr lang="en-US" sz="15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2759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E0C03376-8B13-47E8-AD28-2541779DD1D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2720" y="879405"/>
            <a:ext cx="7410027" cy="9787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Estimados</a:t>
            </a:r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 Padres de Familia,</a:t>
            </a:r>
          </a:p>
          <a:p>
            <a:endParaRPr lang="en-US" sz="15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r>
              <a:rPr kumimoji="0" lang="es-ES" alt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LPapaTroll" panose="02000603000000000000" pitchFamily="2" charset="0"/>
                <a:ea typeface="APLPapaTroll" panose="02000603000000000000" pitchFamily="2" charset="0"/>
              </a:rPr>
              <a:t>El 24 de septiembre de 2023 estaré enseñando una lección muy importante a nuestros niños de 4° grado. Les enseñaré todo sobre la pubertad y los cambios que ocurren en nuestros cuerpos y cerebros durante este emocionante momento. De una manera interactiva, apropiada, y divertida, nuestras niños aprenderán acerca de 7 cosas que pueden esperar durante la pubertad: </a:t>
            </a:r>
          </a:p>
          <a:p>
            <a:endParaRPr lang="es-ES" altLang="en-US" sz="15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pPr marL="342900" indent="-342900">
              <a:buAutoNum type="arabicParenR"/>
            </a:pPr>
            <a:r>
              <a:rPr kumimoji="0" lang="es-ES" alt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LPapaTroll" panose="02000603000000000000" pitchFamily="2" charset="0"/>
                <a:ea typeface="APLPapaTroll" panose="02000603000000000000" pitchFamily="2" charset="0"/>
              </a:rPr>
              <a:t>Ponerse apestosa</a:t>
            </a:r>
          </a:p>
          <a:p>
            <a:pPr marL="342900" indent="-342900">
              <a:buAutoNum type="arabicParenR"/>
            </a:pPr>
            <a:r>
              <a:rPr lang="es-ES" alt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Tener</a:t>
            </a:r>
            <a:r>
              <a:rPr kumimoji="0" lang="es-ES" alt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LPapaTroll" panose="02000603000000000000" pitchFamily="2" charset="0"/>
                <a:ea typeface="APLPapaTroll" panose="02000603000000000000" pitchFamily="2" charset="0"/>
              </a:rPr>
              <a:t> piel grasa con espinillas </a:t>
            </a:r>
          </a:p>
          <a:p>
            <a:pPr marL="342900" indent="-342900">
              <a:buAutoNum type="arabicParenR"/>
            </a:pPr>
            <a:r>
              <a:rPr lang="es-ES" alt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C</a:t>
            </a:r>
            <a:r>
              <a:rPr kumimoji="0" lang="es-ES" alt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LPapaTroll" panose="02000603000000000000" pitchFamily="2" charset="0"/>
                <a:ea typeface="APLPapaTroll" panose="02000603000000000000" pitchFamily="2" charset="0"/>
              </a:rPr>
              <a:t>recer más alto y aumentar de peso </a:t>
            </a:r>
          </a:p>
          <a:p>
            <a:pPr marL="342900" indent="-342900">
              <a:buAutoNum type="arabicParenR"/>
            </a:pPr>
            <a:r>
              <a:rPr lang="es-ES" alt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C</a:t>
            </a:r>
            <a:r>
              <a:rPr kumimoji="0" lang="es-ES" alt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LPapaTroll" panose="02000603000000000000" pitchFamily="2" charset="0"/>
                <a:ea typeface="APLPapaTroll" panose="02000603000000000000" pitchFamily="2" charset="0"/>
              </a:rPr>
              <a:t>recer el vello corporal</a:t>
            </a:r>
          </a:p>
          <a:p>
            <a:pPr marL="342900" indent="-342900">
              <a:buAutoNum type="arabicParenR"/>
            </a:pPr>
            <a:r>
              <a:rPr kumimoji="0" lang="es-ES" alt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LPapaTroll" panose="02000603000000000000" pitchFamily="2" charset="0"/>
                <a:ea typeface="APLPapaTroll" panose="02000603000000000000" pitchFamily="2" charset="0"/>
              </a:rPr>
              <a:t>Tener una voz más baja</a:t>
            </a:r>
          </a:p>
          <a:p>
            <a:pPr marL="342900" indent="-342900">
              <a:buAutoNum type="arabicParenR"/>
            </a:pPr>
            <a:r>
              <a:rPr lang="es-ES" alt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Tener cambios de humor</a:t>
            </a:r>
          </a:p>
          <a:p>
            <a:pPr marL="342900" indent="-342900">
              <a:buAutoNum type="arabicParenR"/>
            </a:pPr>
            <a:r>
              <a:rPr kumimoji="0" lang="es-ES" alt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LPapaTroll" panose="02000603000000000000" pitchFamily="2" charset="0"/>
                <a:ea typeface="APLPapaTroll" panose="02000603000000000000" pitchFamily="2" charset="0"/>
              </a:rPr>
              <a:t>Cambios en las partes privadas</a:t>
            </a:r>
          </a:p>
          <a:p>
            <a:pPr marL="342900" indent="-342900">
              <a:buAutoNum type="arabicParenR"/>
            </a:pPr>
            <a:endParaRPr lang="es-ES" altLang="en-US" sz="15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r>
              <a:rPr kumimoji="0" lang="es-ES" alt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LPapaTroll" panose="02000603000000000000" pitchFamily="2" charset="0"/>
                <a:ea typeface="APLPapaTroll" panose="02000603000000000000" pitchFamily="2" charset="0"/>
              </a:rPr>
              <a:t>¡Los estudiantes aprenderán todo lo que necesitan saber para cuidarse a sí mismos, mantenerse frescos y limpios, y experimentar la pubertad con confianza! </a:t>
            </a:r>
          </a:p>
          <a:p>
            <a:endParaRPr lang="es-ES" altLang="en-US" sz="15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r>
              <a:rPr kumimoji="0" lang="es-ES" alt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LPapaTroll" panose="02000603000000000000" pitchFamily="2" charset="0"/>
                <a:ea typeface="APLPapaTroll" panose="02000603000000000000" pitchFamily="2" charset="0"/>
              </a:rPr>
              <a:t>Si tiene alguna pregunta o sugerencia para mí, ¡no dude en comunicarse en cualquier momento! ¡Me encantaría charlar con usted!</a:t>
            </a:r>
            <a:endParaRPr lang="en-US" sz="15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sz="15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r>
              <a:rPr lang="en-US" sz="15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Sinceramente</a:t>
            </a:r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,</a:t>
            </a:r>
          </a:p>
          <a:p>
            <a:endParaRPr lang="en-US" sz="15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Laura Oathout, M.Ed.</a:t>
            </a:r>
          </a:p>
          <a:p>
            <a:r>
              <a:rPr lang="en-US" sz="15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Consejera</a:t>
            </a:r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 Escolar</a:t>
            </a:r>
          </a:p>
          <a:p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Fairview Elementary School</a:t>
            </a:r>
          </a:p>
          <a:p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(615) 232-4232, ext. 302</a:t>
            </a:r>
          </a:p>
          <a:p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laura.oathout@wcs.edu</a:t>
            </a:r>
          </a:p>
          <a:p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         </a:t>
            </a:r>
          </a:p>
          <a:p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        ----------------------------------------------------------------------------------------</a:t>
            </a:r>
          </a:p>
          <a:p>
            <a:r>
              <a:rPr lang="es-ES" alt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Por favor, f</a:t>
            </a:r>
            <a:r>
              <a:rPr kumimoji="0" lang="es-ES" alt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LPapaTroll" panose="02000603000000000000" pitchFamily="2" charset="0"/>
                <a:ea typeface="APLPapaTroll" panose="02000603000000000000" pitchFamily="2" charset="0"/>
              </a:rPr>
              <a:t>irme y devuelva la mitad inferior de este formulario a la consejera escolar de su hijo antes del 20 de septiembre de 2023.</a:t>
            </a:r>
          </a:p>
          <a:p>
            <a:endParaRPr lang="en-US" sz="15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____ </a:t>
            </a:r>
            <a:r>
              <a:rPr kumimoji="0" lang="es-ES" alt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LPapaTroll" panose="02000603000000000000" pitchFamily="2" charset="0"/>
                <a:ea typeface="APLPapaTroll" panose="02000603000000000000" pitchFamily="2" charset="0"/>
              </a:rPr>
              <a:t>SÍ, doy permiso a mi hijo para asistir a la lección de pubertad para niños. </a:t>
            </a:r>
          </a:p>
          <a:p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____ </a:t>
            </a:r>
            <a:r>
              <a:rPr kumimoji="0" lang="es-ES" alt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LPapaTroll" panose="02000603000000000000" pitchFamily="2" charset="0"/>
                <a:ea typeface="APLPapaTroll" panose="02000603000000000000" pitchFamily="2" charset="0"/>
              </a:rPr>
              <a:t>NO, NO doy permiso a mi hijo para asistir a la lección de pubertad para niños.</a:t>
            </a:r>
            <a:endParaRPr lang="en-US" sz="15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sz="15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r>
              <a:rPr lang="en-US" sz="15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Nombre</a:t>
            </a:r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 del Ni</a:t>
            </a:r>
            <a:r>
              <a:rPr kumimoji="0" lang="es-ES" altLang="en-US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PLPapaTroll" panose="02000603000000000000" pitchFamily="2" charset="0"/>
                <a:ea typeface="APLPapaTroll" panose="02000603000000000000" pitchFamily="2" charset="0"/>
              </a:rPr>
              <a:t>ño</a:t>
            </a:r>
            <a:r>
              <a:rPr kumimoji="0" lang="es-ES" alt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LPapaTroll" panose="02000603000000000000" pitchFamily="2" charset="0"/>
                <a:ea typeface="APLPapaTroll" panose="02000603000000000000" pitchFamily="2" charset="0"/>
              </a:rPr>
              <a:t>:</a:t>
            </a:r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 __________________ </a:t>
            </a:r>
          </a:p>
          <a:p>
            <a:r>
              <a:rPr lang="en-US" sz="15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Firma</a:t>
            </a:r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 de </a:t>
            </a:r>
            <a:r>
              <a:rPr lang="en-US" sz="15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Usted</a:t>
            </a:r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: __________________</a:t>
            </a:r>
          </a:p>
          <a:p>
            <a:endParaRPr lang="en-US" sz="15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pPr marL="342900" indent="-342900">
              <a:buFont typeface="+mj-lt"/>
              <a:buAutoNum type="arabicPeriod"/>
            </a:pPr>
            <a:endParaRPr lang="en-US" sz="15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69876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21244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2859</TotalTime>
  <Words>521</Words>
  <Application>Microsoft Macintosh PowerPoint</Application>
  <PresentationFormat>Custom</PresentationFormat>
  <Paragraphs>66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Calibri Light</vt:lpstr>
      <vt:lpstr>Arial</vt:lpstr>
      <vt:lpstr>Calibri</vt:lpstr>
      <vt:lpstr>APLPapaTroll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4</cp:revision>
  <dcterms:created xsi:type="dcterms:W3CDTF">2023-05-07T00:09:56Z</dcterms:created>
  <dcterms:modified xsi:type="dcterms:W3CDTF">2026-06-04T14:56:45Z</dcterms:modified>
</cp:coreProperties>
</file>